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12/3/21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1FA648-ECFE-424E-A699-5A4735002D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i="1" cap="none" dirty="0">
                <a:ln w="0"/>
                <a:solidFill>
                  <a:schemeClr val="accent5"/>
                </a:solidFill>
                <a:effectLst>
                  <a:reflection blurRad="6350" stA="53000" endA="300" endPos="35500" dir="5400000" sy="-90000" algn="bl" rotWithShape="0"/>
                </a:effectLst>
                <a:latin typeface="Bradley Hand ITC" panose="020F0502020204030204" pitchFamily="34" charset="0"/>
              </a:rPr>
              <a:t>Un’azione al giorno toglie l’indifferenza di torno</a:t>
            </a:r>
            <a:br>
              <a:rPr lang="it-IT" b="1" i="1" cap="none" dirty="0">
                <a:ln w="0"/>
                <a:solidFill>
                  <a:schemeClr val="accent5"/>
                </a:solidFill>
                <a:effectLst>
                  <a:reflection blurRad="6350" stA="53000" endA="300" endPos="35500" dir="5400000" sy="-90000" algn="bl" rotWithShape="0"/>
                </a:effectLst>
                <a:latin typeface="Bradley Hand ITC" panose="020F0502020204030204" pitchFamily="34" charset="0"/>
              </a:rPr>
            </a:b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46A8D7E-A641-4642-8953-F6475F8869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5654239"/>
            <a:ext cx="8676222" cy="459192"/>
          </a:xfrm>
        </p:spPr>
        <p:txBody>
          <a:bodyPr>
            <a:normAutofit fontScale="85000" lnSpcReduction="10000"/>
          </a:bodyPr>
          <a:lstStyle/>
          <a:p>
            <a:r>
              <a:rPr lang="it-IT" dirty="0"/>
              <a:t>3 DICEMBRE – GIORNATA INTERNAZIONALE DELLE PERSONE CON DISABILITÀ</a:t>
            </a:r>
          </a:p>
        </p:txBody>
      </p:sp>
    </p:spTree>
    <p:extLst>
      <p:ext uri="{BB962C8B-B14F-4D97-AF65-F5344CB8AC3E}">
        <p14:creationId xmlns:p14="http://schemas.microsoft.com/office/powerpoint/2010/main" val="22676213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>
            <a:extLst>
              <a:ext uri="{FF2B5EF4-FFF2-40B4-BE49-F238E27FC236}">
                <a16:creationId xmlns:a16="http://schemas.microsoft.com/office/drawing/2014/main" id="{9E038F4B-BFC7-0940-BBE0-6CCA7432FB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645" b="1683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115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id="{A529A437-B086-704C-B01C-5741AF5E0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240" y="1402038"/>
            <a:ext cx="6065520" cy="405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2695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>
            <a:extLst>
              <a:ext uri="{FF2B5EF4-FFF2-40B4-BE49-F238E27FC236}">
                <a16:creationId xmlns:a16="http://schemas.microsoft.com/office/drawing/2014/main" id="{D782AEA0-8FF2-904E-AFC4-3294BDF8C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638" y="356927"/>
            <a:ext cx="8026724" cy="614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117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4F885668-07AE-6845-AEFA-F2D0E3339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i="1" cap="none" dirty="0">
                <a:ln w="0"/>
                <a:solidFill>
                  <a:schemeClr val="accent5"/>
                </a:solidFill>
                <a:effectLst>
                  <a:reflection blurRad="6350" stA="53000" endA="300" endPos="35500" dir="5400000" sy="-90000" algn="bl" rotWithShape="0"/>
                </a:effectLst>
                <a:latin typeface="Bradley Hand ITC" panose="020F0502020204030204" pitchFamily="34" charset="0"/>
              </a:rPr>
              <a:t>I PENSIERI DI MARTA, I NOSTRI PENSIERI</a:t>
            </a:r>
            <a:br>
              <a:rPr lang="it-IT" b="1" i="1" cap="none" dirty="0">
                <a:ln w="0"/>
                <a:solidFill>
                  <a:schemeClr val="accent5"/>
                </a:solidFill>
                <a:effectLst>
                  <a:reflection blurRad="6350" stA="53000" endA="300" endPos="35500" dir="5400000" sy="-90000" algn="bl" rotWithShape="0"/>
                </a:effectLst>
                <a:latin typeface="Bradley Hand ITC" panose="020F0502020204030204" pitchFamily="34" charset="0"/>
              </a:rPr>
            </a:br>
            <a:endParaRPr lang="it-IT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7BB56F9-29D4-604D-997D-57DC3E42D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/>
              <a:t>ABBIAMO REALIZZATO UN CALENDARIO DELL’AVVENTO SPECIALE.</a:t>
            </a:r>
          </a:p>
          <a:p>
            <a:pPr marL="0" indent="0" algn="ctr">
              <a:buNone/>
            </a:pPr>
            <a:r>
              <a:rPr lang="it-IT" dirty="0"/>
              <a:t>SPECIALE PERCHÉ I GIORNI SONO 25 COME NOI, TUTTI INCLUSI.</a:t>
            </a:r>
          </a:p>
          <a:p>
            <a:pPr marL="0" indent="0" algn="ctr">
              <a:buNone/>
            </a:pPr>
            <a:r>
              <a:rPr lang="it-IT" dirty="0"/>
              <a:t>SPECIALE PERCHÉ LEGGENDO OGNI GIORNO I NOSTRI PENSIERI</a:t>
            </a:r>
          </a:p>
          <a:p>
            <a:pPr marL="0" indent="0" algn="ctr">
              <a:buNone/>
            </a:pPr>
            <a:r>
              <a:rPr lang="it-IT" dirty="0"/>
              <a:t>POSSIAMO IMPEGNARCI A TRASFORMARLI IN AZIONI.</a:t>
            </a:r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dirty="0"/>
              <a:t>CLASSE III A I.C.VERDI CAFARO - ANDRIA</a:t>
            </a:r>
          </a:p>
        </p:txBody>
      </p:sp>
    </p:spTree>
    <p:extLst>
      <p:ext uri="{BB962C8B-B14F-4D97-AF65-F5344CB8AC3E}">
        <p14:creationId xmlns:p14="http://schemas.microsoft.com/office/powerpoint/2010/main" val="20050781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ete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5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6" baseType="lpstr">
      <vt:lpstr>Rete</vt:lpstr>
      <vt:lpstr>Un’azione al giorno toglie l’indifferenza di torno </vt:lpstr>
      <vt:lpstr>Presentazione standard di PowerPoint</vt:lpstr>
      <vt:lpstr>Presentazione standard di PowerPoint</vt:lpstr>
      <vt:lpstr>Presentazione standard di PowerPoint</vt:lpstr>
      <vt:lpstr>I PENSIERI DI MARTA, I NOSTRI PENSIERI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Un’azione al giorno toglie la differenza di torno </dc:title>
  <dc:creator>ROBERTA LISO</dc:creator>
  <cp:lastModifiedBy>ROBERTA LISO</cp:lastModifiedBy>
  <cp:revision>3</cp:revision>
  <dcterms:created xsi:type="dcterms:W3CDTF">2021-12-02T18:06:41Z</dcterms:created>
  <dcterms:modified xsi:type="dcterms:W3CDTF">2021-12-03T12:08:41Z</dcterms:modified>
</cp:coreProperties>
</file>