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D7F34-39E8-493B-A5DA-17A7CE4FFBE1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24DBE-DC61-4609-A069-8FCB55F472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07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84E0C8E-61F0-4540-80EC-EDCAD392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59E6351-A844-41EF-AC0A-52F12523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5D36DE-6950-4CAD-81BF-9A598B8C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9488C46-EEB5-476E-BE6B-AEBBF985F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ccia in su 4">
            <a:extLst>
              <a:ext uri="{FF2B5EF4-FFF2-40B4-BE49-F238E27FC236}">
                <a16:creationId xmlns:a16="http://schemas.microsoft.com/office/drawing/2014/main" xmlns="" id="{8CE2E46C-C862-4CE0-99AB-9DE174C2282A}"/>
              </a:ext>
            </a:extLst>
          </p:cNvPr>
          <p:cNvSpPr/>
          <p:nvPr/>
        </p:nvSpPr>
        <p:spPr>
          <a:xfrm>
            <a:off x="10403633" y="839755"/>
            <a:ext cx="158620" cy="13622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18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23C471-B046-4976-B115-EC2D199F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314881-8DE8-4FE3-B0B1-31B91B8C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FDE2ECF-82A5-4624-9D55-71BB72575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0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31322B4-B534-4B94-AF9E-902E5A5B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CD64E1C-1337-4312-894D-83150EAB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878DE2A-1633-4158-B990-8B5F46936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9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DE526A1-C4CB-4ABD-B353-078147D2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5ACD8E4-51A5-48D2-B5EE-16E18B25B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211B478-3D36-45DA-A561-25B236D11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E9BE781-90E7-4AD5-A210-2F515E512665}"/>
              </a:ext>
            </a:extLst>
          </p:cNvPr>
          <p:cNvSpPr txBox="1"/>
          <p:nvPr/>
        </p:nvSpPr>
        <p:spPr>
          <a:xfrm>
            <a:off x="9283959" y="2873829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aggiungere punti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xmlns="" id="{16DF102D-A4FA-4E08-99C0-75970DB49A3C}"/>
              </a:ext>
            </a:extLst>
          </p:cNvPr>
          <p:cNvSpPr/>
          <p:nvPr/>
        </p:nvSpPr>
        <p:spPr>
          <a:xfrm>
            <a:off x="8117633" y="3088433"/>
            <a:ext cx="116632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96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2FBF117-565D-477A-9837-6FB206E0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8891F6B1-D05B-42F0-B62A-374B2B747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78" y="279805"/>
            <a:ext cx="11827444" cy="66529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441E8E7-B7D6-4A97-A9B5-50AF4E5CA998}"/>
              </a:ext>
            </a:extLst>
          </p:cNvPr>
          <p:cNvSpPr txBox="1"/>
          <p:nvPr/>
        </p:nvSpPr>
        <p:spPr>
          <a:xfrm>
            <a:off x="214604" y="5215812"/>
            <a:ext cx="32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indicare la risposta corretta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EF8249C9-3783-4F4D-9678-1814F0E70C72}"/>
              </a:ext>
            </a:extLst>
          </p:cNvPr>
          <p:cNvCxnSpPr>
            <a:cxnSpLocks/>
          </p:cNvCxnSpPr>
          <p:nvPr/>
        </p:nvCxnSpPr>
        <p:spPr>
          <a:xfrm>
            <a:off x="2740032" y="5585144"/>
            <a:ext cx="1387265" cy="5512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76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219421-6EC2-4A7B-B8F7-2120E7D4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916DE62-D189-42B1-BAC0-656E6B926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7C38397-AE72-43C1-BCA0-F25986AE6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0AB008B-852B-4572-A559-EB569792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0DBFE6C-8819-4D2E-B6D6-5C0EA66E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20D4EF2-0BA6-403A-8DA7-29ACC8F35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2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08F9AF2-73A2-4CF1-9638-1C2E00AE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952D52-5017-49F5-AF3D-B183BC0A6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8FF3124-C5FD-44F4-8D77-95E405F1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1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D6CDC8-B870-4836-97CA-E6B53476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CB67458-8B5A-4384-B216-CFF353FE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01C36FF-0EFE-4803-B79B-361A9D4F7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8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667256-4FA3-420C-AA5D-99F9123C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D26E602-861F-4DB3-BB72-B0B9D12AC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0286BCB-3EF5-46A5-830E-280C2028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0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9382065-00C9-4F5C-8BC7-B779F988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A7E828C-A643-4546-A6EA-E5F2454C1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C478602-D8CF-4ACC-82EB-D3808177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6BDB5CC-FCEC-4E4B-9C9E-6C084E57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46E2BA4-6688-40FA-8855-A0CD56727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CA27747-1DEE-4B17-825D-8394B005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5763" y="5280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8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76E94C-43F3-47C5-AFE9-DE85D25C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FF640F8-B806-43CD-8B00-69D5599B9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9DE135F-69A5-462B-B9E4-486AABF0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DFAC04-7E36-41F8-81D6-445FFC49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B8A9FE5-4ED3-429E-8001-A447E3730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0AA42D0-3E69-401D-A7A5-4EE62CD0F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0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497E3E-CA50-4586-B78A-7B9A3225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3655BEC-3EBA-42EE-B745-6602C9978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E89B82D-AD99-4BD0-BCBE-DEA32236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8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7A72B6C-3058-4720-8B88-3AEE2316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9B7A1CC-0112-4991-AE54-E7C0329EF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A7E6087-CE4C-4A0D-A2D2-DF8417196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ADEC85F1-8B3F-432D-953B-6CE1CE40191E}"/>
              </a:ext>
            </a:extLst>
          </p:cNvPr>
          <p:cNvSpPr/>
          <p:nvPr/>
        </p:nvSpPr>
        <p:spPr>
          <a:xfrm rot="10800000">
            <a:off x="4376057" y="3051110"/>
            <a:ext cx="1147665" cy="1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12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065C57B8-71B1-4D85-86DD-1FBC23BA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C1FAE05-0888-4272-B7D6-68FC3CC18F2E}"/>
              </a:ext>
            </a:extLst>
          </p:cNvPr>
          <p:cNvSpPr txBox="1"/>
          <p:nvPr/>
        </p:nvSpPr>
        <p:spPr>
          <a:xfrm>
            <a:off x="620785" y="4706224"/>
            <a:ext cx="874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INSERIRE IL NOME DA TUTTE E DUE LE PARTI.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A54F9322-C524-4DDC-9806-14C08A67F0B0}"/>
              </a:ext>
            </a:extLst>
          </p:cNvPr>
          <p:cNvCxnSpPr/>
          <p:nvPr/>
        </p:nvCxnSpPr>
        <p:spPr>
          <a:xfrm flipV="1">
            <a:off x="2936147" y="2248250"/>
            <a:ext cx="1124125" cy="2357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FD670B79-99CD-4187-B88C-552EB9AF5F32}"/>
              </a:ext>
            </a:extLst>
          </p:cNvPr>
          <p:cNvCxnSpPr>
            <a:cxnSpLocks/>
          </p:cNvCxnSpPr>
          <p:nvPr/>
        </p:nvCxnSpPr>
        <p:spPr>
          <a:xfrm flipH="1" flipV="1">
            <a:off x="1149292" y="947956"/>
            <a:ext cx="1786855" cy="3657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42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84094E-7C20-4F02-819A-75D0030A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5B73324-C4FF-4B00-8E54-D4A2FDA87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250FFC1-EE0B-4DE1-A204-D02073242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241C3DD-8119-4A46-B620-BA548A64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AE00D1A-59DE-448F-B040-E53BA9CC9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7106988-BBDA-43FD-8D11-EBC751BC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5D3B95D-DB36-4328-855B-CB5EB7771163}"/>
              </a:ext>
            </a:extLst>
          </p:cNvPr>
          <p:cNvSpPr txBox="1"/>
          <p:nvPr/>
        </p:nvSpPr>
        <p:spPr>
          <a:xfrm>
            <a:off x="9218645" y="3023118"/>
            <a:ext cx="268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inserire immagini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B59DCC1-CF9C-4F37-B131-422962B71401}"/>
              </a:ext>
            </a:extLst>
          </p:cNvPr>
          <p:cNvSpPr txBox="1"/>
          <p:nvPr/>
        </p:nvSpPr>
        <p:spPr>
          <a:xfrm>
            <a:off x="1483567" y="5934269"/>
            <a:ext cx="389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Inserire le possibili risposte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xmlns="" id="{52694550-4FB0-45F5-B8E5-D6BAF646618D}"/>
              </a:ext>
            </a:extLst>
          </p:cNvPr>
          <p:cNvCxnSpPr/>
          <p:nvPr/>
        </p:nvCxnSpPr>
        <p:spPr>
          <a:xfrm flipH="1">
            <a:off x="8070980" y="3129345"/>
            <a:ext cx="1147665" cy="159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39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E953B97-3C5A-40D9-B6C1-35B6E79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A903F5C-B167-4751-A22F-FEA4ED63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2912706-FD27-41D1-8602-E130E9B58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5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</Words>
  <Application>Microsoft Office PowerPoint</Application>
  <PresentationFormat>Personalizzato</PresentationFormat>
  <Paragraphs>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nicola miani</dc:creator>
  <cp:lastModifiedBy>Angela Zagaria</cp:lastModifiedBy>
  <cp:revision>7</cp:revision>
  <dcterms:created xsi:type="dcterms:W3CDTF">2017-06-13T13:37:09Z</dcterms:created>
  <dcterms:modified xsi:type="dcterms:W3CDTF">2017-06-13T18:50:54Z</dcterms:modified>
</cp:coreProperties>
</file>